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62" r:id="rId3"/>
    <p:sldId id="263" r:id="rId4"/>
    <p:sldId id="261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>
                <a:latin typeface="Berlin Sans FB Demi" panose="020E0802020502020306" pitchFamily="34" charset="0"/>
              </a:rPr>
              <a:t>Tell someone what each sentence means, </a:t>
            </a:r>
            <a:r>
              <a:rPr lang="en-US" sz="3800" b="1" dirty="0" smtClean="0">
                <a:latin typeface="Berlin Sans FB Demi" panose="020E0802020502020306" pitchFamily="34" charset="0"/>
              </a:rPr>
              <a:t>then do a perspective change – rewrite each sentence with “je”</a:t>
            </a:r>
            <a:r>
              <a:rPr lang="en-US" sz="4000" b="1" dirty="0" smtClean="0">
                <a:latin typeface="Berlin Sans FB Demi" panose="020E0802020502020306" pitchFamily="34" charset="0"/>
              </a:rPr>
              <a:t/>
            </a:r>
            <a:br>
              <a:rPr lang="en-US" sz="4000" b="1" dirty="0" smtClean="0">
                <a:latin typeface="Berlin Sans FB Demi" panose="020E0802020502020306" pitchFamily="34" charset="0"/>
              </a:rPr>
            </a:b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418" y="2639292"/>
            <a:ext cx="10723418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Tyler est le fils de Victoria.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Tyler était embarrassé.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Tyler est allé en Martinique avec sa mère.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Tyler voulait diner avec ses amis.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Tyler va faire la connaissance de Philou.</a:t>
            </a:r>
            <a:endParaRPr lang="fr-FR" sz="3600" b="1" dirty="0" smtClean="0"/>
          </a:p>
          <a:p>
            <a:pPr marL="530352" lvl="1" indent="0">
              <a:buNone/>
            </a:pP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8234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smtClean="0">
                <a:latin typeface="Berlin Sans FB Demi" panose="020E0802020502020306" pitchFamily="34" charset="0"/>
              </a:rPr>
              <a:t>Circle any differences in your answers </a:t>
            </a:r>
            <a:r>
              <a:rPr lang="en-US" sz="3800" b="1" dirty="0" smtClean="0">
                <a:latin typeface="Berlin Sans FB Demi" panose="020E0802020502020306" pitchFamily="34" charset="0"/>
                <a:sym typeface="Wingdings" panose="05000000000000000000" pitchFamily="2" charset="2"/>
              </a:rPr>
              <a:t>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418" y="2639292"/>
            <a:ext cx="10723418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dirty="0" smtClean="0">
                <a:solidFill>
                  <a:srgbClr val="00B050"/>
                </a:solidFill>
              </a:rPr>
              <a:t>suis</a:t>
            </a:r>
            <a:r>
              <a:rPr lang="fr-FR" sz="3600" b="1" dirty="0" smtClean="0"/>
              <a:t> le fils de Victoria.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J’étai</a:t>
            </a:r>
            <a:r>
              <a:rPr lang="fr-FR" sz="3600" b="1" dirty="0" smtClean="0">
                <a:solidFill>
                  <a:srgbClr val="00B050"/>
                </a:solidFill>
              </a:rPr>
              <a:t>s</a:t>
            </a:r>
            <a:r>
              <a:rPr lang="fr-FR" sz="3600" b="1" dirty="0" smtClean="0"/>
              <a:t> embarrassé.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dirty="0" smtClean="0">
                <a:solidFill>
                  <a:srgbClr val="00B050"/>
                </a:solidFill>
              </a:rPr>
              <a:t>suis</a:t>
            </a:r>
            <a:r>
              <a:rPr lang="fr-FR" sz="3600" b="1" dirty="0" smtClean="0"/>
              <a:t> allé en Martinique avec </a:t>
            </a:r>
            <a:r>
              <a:rPr lang="fr-FR" sz="3600" b="1" dirty="0" smtClean="0">
                <a:solidFill>
                  <a:srgbClr val="00B050"/>
                </a:solidFill>
              </a:rPr>
              <a:t>m</a:t>
            </a:r>
            <a:r>
              <a:rPr lang="fr-FR" sz="3600" b="1" dirty="0" smtClean="0"/>
              <a:t>a mère.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voulai</a:t>
            </a:r>
            <a:r>
              <a:rPr lang="fr-FR" sz="3600" b="1" dirty="0" smtClean="0">
                <a:solidFill>
                  <a:srgbClr val="00B050"/>
                </a:solidFill>
              </a:rPr>
              <a:t>s</a:t>
            </a:r>
            <a:r>
              <a:rPr lang="fr-FR" sz="3600" b="1" dirty="0" smtClean="0"/>
              <a:t> diner avec </a:t>
            </a:r>
            <a:r>
              <a:rPr lang="fr-FR" sz="3600" b="1" dirty="0" smtClean="0">
                <a:solidFill>
                  <a:srgbClr val="00B050"/>
                </a:solidFill>
              </a:rPr>
              <a:t>m</a:t>
            </a:r>
            <a:r>
              <a:rPr lang="fr-FR" sz="3600" b="1" dirty="0" smtClean="0"/>
              <a:t>es amis.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va</a:t>
            </a:r>
            <a:r>
              <a:rPr lang="fr-FR" sz="3600" b="1" dirty="0" smtClean="0">
                <a:solidFill>
                  <a:srgbClr val="00B050"/>
                </a:solidFill>
              </a:rPr>
              <a:t>is</a:t>
            </a:r>
            <a:r>
              <a:rPr lang="fr-FR" sz="3600" b="1" dirty="0" smtClean="0"/>
              <a:t> faire la connaissance de Philou.</a:t>
            </a:r>
            <a:endParaRPr lang="fr-FR" sz="3600" b="1" dirty="0" smtClean="0"/>
          </a:p>
          <a:p>
            <a:pPr marL="530352" lvl="1" indent="0">
              <a:buNone/>
            </a:pP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09557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5018" y="0"/>
            <a:ext cx="11526982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Comprehension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Check,Ch</a:t>
            </a:r>
            <a:r>
              <a:rPr lang="en-US" sz="9600" b="1" dirty="0" smtClean="0">
                <a:latin typeface="Brush Script MT" panose="03060802040406070304" pitchFamily="66" charset="0"/>
              </a:rPr>
              <a:t> 4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smtClean="0">
                <a:latin typeface="Berlin Sans FB Demi" panose="020E0802020502020306" pitchFamily="34" charset="0"/>
              </a:rPr>
              <a:t>See handout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50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0" y="420624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Faire du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Théâtre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2" y="1906524"/>
            <a:ext cx="11090564" cy="5436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err="1" smtClean="0"/>
              <a:t>Grading</a:t>
            </a:r>
            <a:r>
              <a:rPr lang="fr-FR" sz="4000" b="1" dirty="0" smtClean="0"/>
              <a:t> (1-5, 5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« parfait »)</a:t>
            </a:r>
          </a:p>
          <a:p>
            <a:pPr marL="0" indent="0" algn="just">
              <a:buNone/>
            </a:pPr>
            <a:endParaRPr lang="fr-FR" sz="4000" b="1" dirty="0" smtClean="0"/>
          </a:p>
          <a:p>
            <a:pPr marL="0" indent="0" algn="just">
              <a:buNone/>
            </a:pPr>
            <a:r>
              <a:rPr lang="fr-FR" sz="4000" b="1" dirty="0" smtClean="0"/>
              <a:t>Do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sound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natural</a:t>
            </a:r>
            <a:r>
              <a:rPr lang="fr-FR" sz="4000" b="1" dirty="0" smtClean="0"/>
              <a:t> or </a:t>
            </a:r>
            <a:r>
              <a:rPr lang="fr-FR" sz="4000" b="1" dirty="0" err="1" smtClean="0"/>
              <a:t>like</a:t>
            </a:r>
            <a:r>
              <a:rPr lang="fr-FR" sz="4000" b="1" dirty="0" smtClean="0"/>
              <a:t> a robot 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use the </a:t>
            </a:r>
            <a:r>
              <a:rPr lang="fr-FR" sz="4000" b="1" dirty="0" err="1" smtClean="0"/>
              <a:t>appropriate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emotion</a:t>
            </a:r>
            <a:r>
              <a:rPr lang="fr-FR" sz="4000" b="1" dirty="0" smtClean="0"/>
              <a:t>/</a:t>
            </a:r>
            <a:r>
              <a:rPr lang="fr-FR" sz="4000" b="1" dirty="0" err="1" smtClean="0"/>
              <a:t>tone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their</a:t>
            </a:r>
            <a:r>
              <a:rPr lang="fr-FR" sz="4000" b="1" dirty="0" smtClean="0"/>
              <a:t> actions go </a:t>
            </a:r>
            <a:r>
              <a:rPr lang="fr-FR" sz="4000" b="1" dirty="0" err="1" smtClean="0"/>
              <a:t>well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with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what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said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endParaRPr lang="fr-FR" sz="1600" b="1" dirty="0"/>
          </a:p>
          <a:p>
            <a:pPr marL="0" indent="0" algn="just">
              <a:buNone/>
            </a:pPr>
            <a:r>
              <a:rPr lang="fr-FR" sz="4000" b="1" dirty="0" err="1" smtClean="0">
                <a:solidFill>
                  <a:srgbClr val="00B050"/>
                </a:solidFill>
              </a:rPr>
              <a:t>Give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them</a:t>
            </a:r>
            <a:r>
              <a:rPr lang="fr-FR" sz="4000" b="1" dirty="0" smtClean="0">
                <a:solidFill>
                  <a:srgbClr val="00B050"/>
                </a:solidFill>
              </a:rPr>
              <a:t> one POSITIVE suggestion to </a:t>
            </a:r>
            <a:r>
              <a:rPr lang="fr-FR" sz="4000" b="1" dirty="0" err="1" smtClean="0">
                <a:solidFill>
                  <a:srgbClr val="00B050"/>
                </a:solidFill>
              </a:rPr>
              <a:t>work</a:t>
            </a:r>
            <a:r>
              <a:rPr lang="fr-FR" sz="4000" b="1" dirty="0" smtClean="0">
                <a:solidFill>
                  <a:srgbClr val="00B050"/>
                </a:solidFill>
              </a:rPr>
              <a:t> on</a:t>
            </a:r>
            <a:endParaRPr lang="fr-FR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427081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11454</TotalTime>
  <Words>86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Aparajita</vt:lpstr>
      <vt:lpstr>Berlin Sans FB Demi</vt:lpstr>
      <vt:lpstr>Brush Script MT</vt:lpstr>
      <vt:lpstr>Franklin Gothic Book</vt:lpstr>
      <vt:lpstr>Wingdings</vt:lpstr>
      <vt:lpstr>Crop</vt:lpstr>
      <vt:lpstr>La Clochette Tell someone what each sentence means, then do a perspective change – rewrite each sentence with “je” </vt:lpstr>
      <vt:lpstr>La Clochette Circle any differences in your answers </vt:lpstr>
      <vt:lpstr>Comprehension Check,Ch 4 See handout</vt:lpstr>
      <vt:lpstr>Faire du Théâtre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40</cp:revision>
  <dcterms:created xsi:type="dcterms:W3CDTF">2017-01-03T12:56:38Z</dcterms:created>
  <dcterms:modified xsi:type="dcterms:W3CDTF">2017-02-06T13:00:47Z</dcterms:modified>
</cp:coreProperties>
</file>